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60" r:id="rId3"/>
    <p:sldId id="266" r:id="rId4"/>
    <p:sldId id="258" r:id="rId5"/>
    <p:sldId id="263" r:id="rId6"/>
    <p:sldId id="264" r:id="rId7"/>
    <p:sldId id="265" r:id="rId8"/>
    <p:sldId id="261" r:id="rId9"/>
    <p:sldId id="259" r:id="rId10"/>
    <p:sldId id="262" r:id="rId11"/>
    <p:sldId id="267" r:id="rId12"/>
    <p:sldId id="268" r:id="rId13"/>
    <p:sldId id="274" r:id="rId14"/>
    <p:sldId id="269" r:id="rId15"/>
    <p:sldId id="270" r:id="rId16"/>
    <p:sldId id="271" r:id="rId17"/>
    <p:sldId id="272" r:id="rId18"/>
    <p:sldId id="276" r:id="rId19"/>
    <p:sldId id="273" r:id="rId20"/>
    <p:sldId id="275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4" autoAdjust="0"/>
    <p:restoredTop sz="94660"/>
  </p:normalViewPr>
  <p:slideViewPr>
    <p:cSldViewPr snapToGrid="0">
      <p:cViewPr>
        <p:scale>
          <a:sx n="75" d="100"/>
          <a:sy n="75" d="100"/>
        </p:scale>
        <p:origin x="79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50854-B78E-4BFD-87C3-66044993FD64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B3250-E7EA-4A60-BC40-E6717E669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547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17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8A53-E131-4D56-80DD-0A25F237488D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DED8-26FC-4EC9-B18E-3FFFA454B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55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8A53-E131-4D56-80DD-0A25F237488D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DED8-26FC-4EC9-B18E-3FFFA454B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8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8A53-E131-4D56-80DD-0A25F237488D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DED8-26FC-4EC9-B18E-3FFFA454B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189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1">
            <a:extLst>
              <a:ext uri="{FF2B5EF4-FFF2-40B4-BE49-F238E27FC236}">
                <a16:creationId xmlns=""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227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8A53-E131-4D56-80DD-0A25F237488D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DED8-26FC-4EC9-B18E-3FFFA454B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36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8A53-E131-4D56-80DD-0A25F237488D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DED8-26FC-4EC9-B18E-3FFFA454B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53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8A53-E131-4D56-80DD-0A25F237488D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DED8-26FC-4EC9-B18E-3FFFA454B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99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8A53-E131-4D56-80DD-0A25F237488D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DED8-26FC-4EC9-B18E-3FFFA454B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39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8A53-E131-4D56-80DD-0A25F237488D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DED8-26FC-4EC9-B18E-3FFFA454B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53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8A53-E131-4D56-80DD-0A25F237488D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DED8-26FC-4EC9-B18E-3FFFA454B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07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8A53-E131-4D56-80DD-0A25F237488D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DED8-26FC-4EC9-B18E-3FFFA454B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6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8A53-E131-4D56-80DD-0A25F237488D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DED8-26FC-4EC9-B18E-3FFFA454B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143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88A53-E131-4D56-80DD-0A25F237488D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9DED8-26FC-4EC9-B18E-3FFFA454B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9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yber.kepco.co.kr/ckepco/front/jsp/CY/H/C/CYHCHP00201.jsp" TargetMode="External"/><Relationship Id="rId4" Type="http://schemas.openxmlformats.org/officeDocument/2006/relationships/hyperlink" Target="https://blog.naver.com/PostView.nhn?blogId=somang8991&amp;logNo=221463506476&amp;redirect=Dlog&amp;widgetTypeCall=true&amp;directAccess=fal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상자 15">
            <a:extLst>
              <a:ext uri="{FF2B5EF4-FFF2-40B4-BE49-F238E27FC236}">
                <a16:creationId xmlns=""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3812875"/>
            <a:ext cx="1694098" cy="498016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800"/>
              </a:lnSpc>
            </a:pPr>
            <a:r>
              <a:rPr lang="en-US" altLang="ko-KR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b="1" spc="-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ko-KR" alt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ZA" sz="1600" b="1" spc="-100" baseline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346296"/>
            <a:ext cx="6798250" cy="1674470"/>
          </a:xfrm>
        </p:spPr>
        <p:txBody>
          <a:bodyPr rtlCol="0"/>
          <a:lstStyle/>
          <a:p>
            <a:pPr rtl="0">
              <a:lnSpc>
                <a:spcPts val="5800"/>
              </a:lnSpc>
            </a:pPr>
            <a:r>
              <a:rPr lang="en-US" altLang="ko-KR" dirty="0"/>
              <a:t>s/w </a:t>
            </a:r>
            <a:r>
              <a:rPr lang="ko-KR" altLang="en-US" dirty="0"/>
              <a:t>프로젝트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=""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4760" y="4346296"/>
            <a:ext cx="3401478" cy="1192038"/>
          </a:xfrm>
        </p:spPr>
        <p:txBody>
          <a:bodyPr rtlCol="0"/>
          <a:lstStyle/>
          <a:p>
            <a:pPr rtl="0"/>
            <a:r>
              <a:rPr lang="en-US" altLang="ko-KR" spc="-80" dirty="0"/>
              <a:t>201644033 </a:t>
            </a:r>
            <a:r>
              <a:rPr lang="ko-KR" altLang="en-US" spc="-80" dirty="0"/>
              <a:t>정상원</a:t>
            </a:r>
            <a:endParaRPr lang="en-US" altLang="ko-KR" spc="-80" dirty="0"/>
          </a:p>
        </p:txBody>
      </p:sp>
      <p:pic>
        <p:nvPicPr>
          <p:cNvPr id="18" name="그림 개체 틀 17">
            <a:extLst>
              <a:ext uri="{FF2B5EF4-FFF2-40B4-BE49-F238E27FC236}">
                <a16:creationId xmlns=""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379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551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3775" y="501041"/>
            <a:ext cx="7615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 호관을 </a:t>
            </a:r>
            <a:r>
              <a:rPr lang="en-US" altLang="ko-KR" dirty="0" smtClean="0"/>
              <a:t>720 </a:t>
            </a:r>
            <a:r>
              <a:rPr lang="ko-KR" altLang="en-US" dirty="0" smtClean="0"/>
              <a:t>시간 </a:t>
            </a:r>
            <a:r>
              <a:rPr lang="en-US" altLang="ko-KR" dirty="0" smtClean="0"/>
              <a:t>( 1</a:t>
            </a:r>
            <a:r>
              <a:rPr lang="ko-KR" altLang="en-US" dirty="0" smtClean="0"/>
              <a:t>달 </a:t>
            </a:r>
            <a:r>
              <a:rPr lang="en-US" altLang="ko-KR" dirty="0" smtClean="0"/>
              <a:t>) </a:t>
            </a:r>
            <a:r>
              <a:rPr lang="ko-KR" altLang="en-US" dirty="0" smtClean="0"/>
              <a:t>으로 잡고 하루 </a:t>
            </a:r>
            <a:r>
              <a:rPr lang="en-US" altLang="ko-KR" dirty="0" smtClean="0"/>
              <a:t>14</a:t>
            </a:r>
            <a:r>
              <a:rPr lang="ko-KR" altLang="en-US" dirty="0" smtClean="0"/>
              <a:t>시간 가동 </a:t>
            </a:r>
            <a:r>
              <a:rPr lang="ko-KR" altLang="en-US" dirty="0" err="1" smtClean="0"/>
              <a:t>시켰을때</a:t>
            </a:r>
            <a:r>
              <a:rPr lang="ko-KR" altLang="en-US" dirty="0" smtClean="0"/>
              <a:t> 사용된 전력량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57000Kwh</a:t>
            </a: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3775" y="1424371"/>
            <a:ext cx="5674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계약전력 근사치 계산 </a:t>
            </a:r>
            <a:r>
              <a:rPr lang="en-US" altLang="ko-KR" dirty="0" smtClean="0"/>
              <a:t>:</a:t>
            </a:r>
          </a:p>
          <a:p>
            <a:endParaRPr lang="en-US" altLang="ko-KR" dirty="0"/>
          </a:p>
          <a:p>
            <a:r>
              <a:rPr lang="en-US" altLang="ko-KR" dirty="0" smtClean="0"/>
              <a:t>57000 / (14*30) =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250" y="1424371"/>
            <a:ext cx="8277225" cy="2533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1562" y="4418496"/>
            <a:ext cx="397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계약 전력 설정 </a:t>
            </a:r>
            <a:r>
              <a:rPr lang="en-US" altLang="ko-KR" dirty="0" smtClean="0"/>
              <a:t>4.8 -&gt; 135</a:t>
            </a:r>
            <a:r>
              <a:rPr lang="ko-KR" altLang="en-US" dirty="0" smtClean="0"/>
              <a:t>로 변경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25019" y="4418496"/>
            <a:ext cx="531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판매 단가 변경 </a:t>
            </a:r>
            <a:r>
              <a:rPr lang="en-US" altLang="ko-KR" dirty="0" smtClean="0"/>
              <a:t>49 -&gt; 113.22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862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74498" y="300625"/>
            <a:ext cx="351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u="sng" dirty="0" smtClean="0"/>
              <a:t>UI</a:t>
            </a:r>
            <a:endParaRPr lang="ko-KR" altLang="en-US" sz="4800" b="1" u="sng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24" y="1407195"/>
            <a:ext cx="3530057" cy="22056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248" y="1407196"/>
            <a:ext cx="3605670" cy="21820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785" y="1407195"/>
            <a:ext cx="3143250" cy="3895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98" y="4029075"/>
            <a:ext cx="2762250" cy="28289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2840" y="990964"/>
            <a:ext cx="322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2284" y="1037863"/>
            <a:ext cx="197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Building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08088" y="900077"/>
            <a:ext cx="171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Floor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42372" y="3659743"/>
            <a:ext cx="154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Classroom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280" y="4142790"/>
            <a:ext cx="2271125" cy="23202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17111" y="3683496"/>
            <a:ext cx="205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Aisle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18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6406" y="438411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u="sng" smtClean="0"/>
              <a:t>수치 표시</a:t>
            </a:r>
            <a:endParaRPr lang="ko-KR" altLang="en-US" sz="4000" b="1" u="sng"/>
          </a:p>
        </p:txBody>
      </p:sp>
      <p:sp>
        <p:nvSpPr>
          <p:cNvPr id="3" name="TextBox 2"/>
          <p:cNvSpPr txBox="1"/>
          <p:nvPr/>
        </p:nvSpPr>
        <p:spPr>
          <a:xfrm>
            <a:off x="676406" y="1540701"/>
            <a:ext cx="596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에이전트마다 </a:t>
            </a:r>
            <a:r>
              <a:rPr lang="en-US" altLang="ko-KR" dirty="0" smtClean="0"/>
              <a:t>Total Value </a:t>
            </a:r>
            <a:r>
              <a:rPr lang="ko-KR" altLang="en-US" dirty="0" smtClean="0"/>
              <a:t>변수 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80" y="3078008"/>
            <a:ext cx="3868659" cy="10806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258" y="2056647"/>
            <a:ext cx="861882" cy="8747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740" y="792354"/>
            <a:ext cx="2123618" cy="15687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406" y="2395489"/>
            <a:ext cx="6881912" cy="4970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49238" y="1146297"/>
            <a:ext cx="154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Floor_Text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87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컴퓨터 아이콘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784" y="1264873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257" y="3579965"/>
            <a:ext cx="3868659" cy="1080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2175" y="1768503"/>
            <a:ext cx="21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1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84580" y="2672694"/>
            <a:ext cx="381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교실 </a:t>
            </a:r>
            <a:r>
              <a:rPr lang="en-US" altLang="ko-KR" dirty="0" smtClean="0"/>
              <a:t>= x 40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584580" y="3395299"/>
            <a:ext cx="340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층 </a:t>
            </a:r>
            <a:r>
              <a:rPr lang="en-US" altLang="ko-KR" dirty="0" smtClean="0"/>
              <a:t>= 5</a:t>
            </a:r>
            <a:r>
              <a:rPr lang="ko-KR" altLang="en-US" dirty="0" smtClean="0"/>
              <a:t>교실 </a:t>
            </a:r>
            <a:r>
              <a:rPr lang="en-US" altLang="ko-KR" dirty="0" smtClean="0"/>
              <a:t>= x 200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16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55" y="684953"/>
            <a:ext cx="11438352" cy="4007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477" y="2543957"/>
            <a:ext cx="390812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02" y="2543957"/>
            <a:ext cx="1133475" cy="74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64" y="1085728"/>
            <a:ext cx="676275" cy="523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002" y="4221261"/>
            <a:ext cx="899320" cy="6263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5477" y="4118824"/>
            <a:ext cx="8343722" cy="107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2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6093" y="425885"/>
            <a:ext cx="3382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u="sng" smtClean="0"/>
              <a:t>3D </a:t>
            </a:r>
            <a:r>
              <a:rPr lang="ko-KR" altLang="en-US" sz="3200" b="1" u="sng" dirty="0" smtClean="0"/>
              <a:t>애니메이션</a:t>
            </a:r>
            <a:endParaRPr lang="ko-KR" altLang="en-US" sz="3200" b="1" u="sng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25" y="1826777"/>
            <a:ext cx="2233613" cy="25901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753" y="1826777"/>
            <a:ext cx="2466975" cy="2028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870" y="1010659"/>
            <a:ext cx="3124200" cy="1743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0870" y="3383658"/>
            <a:ext cx="31242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19-09-30 17-25-45-4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52" y="186958"/>
            <a:ext cx="11732670" cy="64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2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97676" y="438411"/>
            <a:ext cx="3632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smtClean="0"/>
              <a:t>차트 추가</a:t>
            </a:r>
            <a:endParaRPr lang="ko-KR" altLang="en-US" sz="36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4897676" y="1665962"/>
            <a:ext cx="6137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어떤 차트를 넣지</a:t>
            </a:r>
            <a:r>
              <a:rPr lang="en-US" altLang="ko-KR" dirty="0" smtClean="0"/>
              <a:t>?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06" y="2401502"/>
            <a:ext cx="8697186" cy="28430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55518" y="2773958"/>
            <a:ext cx="320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Bar Chart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60529" y="2524181"/>
            <a:ext cx="320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Time Stack Chart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3025" y="3235624"/>
            <a:ext cx="320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Pie Chart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97441" y="3364469"/>
            <a:ext cx="320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Plot Chart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11936" y="4195467"/>
            <a:ext cx="320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Bar Chart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60529" y="4601311"/>
            <a:ext cx="320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Plot Chart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2542478" y="3902927"/>
            <a:ext cx="2497873" cy="1115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53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3317" y="446048"/>
            <a:ext cx="2943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smtClean="0"/>
              <a:t>목적</a:t>
            </a:r>
            <a:endParaRPr lang="ko-KR" altLang="en-US" sz="36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702527" y="1672683"/>
            <a:ext cx="786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시뮬레이션 공부 목적 뿐만 아니라 실제로 활용 할 수 있는 가능성 검토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9794" y="2182956"/>
            <a:ext cx="5073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학교에서 데이터 값을 받아올 수 있다면 실제 전기량 데이터와 유사하게 뽑아낼 수 있을 것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9794" y="3378820"/>
            <a:ext cx="1561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smtClean="0"/>
              <a:t>계약전력</a:t>
            </a:r>
            <a:endParaRPr lang="ko-KR" altLang="en-US" b="1" u="sng"/>
          </a:p>
        </p:txBody>
      </p:sp>
      <p:sp>
        <p:nvSpPr>
          <p:cNvPr id="6" name="TextBox 5"/>
          <p:cNvSpPr txBox="1"/>
          <p:nvPr/>
        </p:nvSpPr>
        <p:spPr>
          <a:xfrm>
            <a:off x="8355979" y="6021658"/>
            <a:ext cx="376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결국 돈이 핵심</a:t>
            </a:r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1756" y="3378820"/>
            <a:ext cx="4583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한전과 약속한 전력사용량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9005" y="4014439"/>
            <a:ext cx="511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많이쓰든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적게쓰든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계약전력 </a:t>
            </a:r>
            <a:r>
              <a:rPr lang="en-US" altLang="ko-KR" b="1" dirty="0" smtClean="0"/>
              <a:t>x </a:t>
            </a:r>
            <a:r>
              <a:rPr lang="ko-KR" altLang="en-US" b="1" dirty="0" smtClean="0"/>
              <a:t>기본요금</a:t>
            </a:r>
            <a:r>
              <a:rPr lang="ko-KR" altLang="en-US" dirty="0" smtClean="0"/>
              <a:t>은 나감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9794" y="4861931"/>
            <a:ext cx="5252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 시뮬레이션을 이용하면 분기별 가장 효율적인 계약전력 수치를 </a:t>
            </a:r>
            <a:r>
              <a:rPr lang="ko-KR" altLang="en-US" dirty="0" err="1" smtClean="0"/>
              <a:t>유추해낼수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있을거라</a:t>
            </a:r>
            <a:r>
              <a:rPr lang="ko-KR" altLang="en-US" dirty="0" smtClean="0"/>
              <a:t> 기대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884556" y="735980"/>
            <a:ext cx="9367024" cy="11152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06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389" y="605417"/>
            <a:ext cx="9525655" cy="437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3">
            <a:extLst>
              <a:ext uri="{FF2B5EF4-FFF2-40B4-BE49-F238E27FC236}">
                <a16:creationId xmlns="" xmlns:a16="http://schemas.microsoft.com/office/drawing/2014/main" id="{5EE604D4-26B8-4F0B-B8EC-71480E1CBE3B}"/>
              </a:ext>
            </a:extLst>
          </p:cNvPr>
          <p:cNvSpPr/>
          <p:nvPr/>
        </p:nvSpPr>
        <p:spPr>
          <a:xfrm>
            <a:off x="712076" y="493986"/>
            <a:ext cx="4669221" cy="116664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B736036-6BC3-4696-8850-4C357A6D24E1}"/>
              </a:ext>
            </a:extLst>
          </p:cNvPr>
          <p:cNvSpPr txBox="1">
            <a:spLocks/>
          </p:cNvSpPr>
          <p:nvPr/>
        </p:nvSpPr>
        <p:spPr>
          <a:xfrm>
            <a:off x="712076" y="226866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u="sng" dirty="0" smtClean="0"/>
              <a:t>에이전트 전체 개편</a:t>
            </a:r>
            <a:endParaRPr lang="en-US" altLang="ko-KR" u="sng" dirty="0" smtClean="0"/>
          </a:p>
          <a:p>
            <a:pPr marL="0" indent="0">
              <a:buNone/>
            </a:pPr>
            <a:r>
              <a:rPr lang="en-US" altLang="ko-KR" u="sng" dirty="0"/>
              <a:t>	</a:t>
            </a:r>
            <a:r>
              <a:rPr lang="en-US" altLang="ko-KR" u="sng" dirty="0" smtClean="0"/>
              <a:t>-&gt; </a:t>
            </a:r>
            <a:r>
              <a:rPr lang="ko-KR" altLang="en-US" u="sng" dirty="0" smtClean="0"/>
              <a:t>에러해결 과정</a:t>
            </a:r>
            <a:endParaRPr lang="en-US" altLang="ko-KR" u="sng" dirty="0"/>
          </a:p>
          <a:p>
            <a:pPr marL="0" indent="0">
              <a:buNone/>
            </a:pPr>
            <a:endParaRPr lang="en-US" altLang="ko-KR" u="sng" dirty="0" smtClean="0"/>
          </a:p>
          <a:p>
            <a:r>
              <a:rPr lang="en-US" altLang="ko-KR" u="sng" dirty="0" smtClean="0"/>
              <a:t> UI </a:t>
            </a:r>
            <a:r>
              <a:rPr lang="ko-KR" altLang="en-US" u="sng" dirty="0" smtClean="0"/>
              <a:t>개편</a:t>
            </a:r>
            <a:r>
              <a:rPr lang="en-US" altLang="ko-KR" u="sng" dirty="0" smtClean="0"/>
              <a:t>/ </a:t>
            </a:r>
            <a:r>
              <a:rPr lang="ko-KR" altLang="en-US" u="sng" dirty="0" smtClean="0"/>
              <a:t>수치 표시</a:t>
            </a:r>
            <a:endParaRPr lang="en-US" altLang="ko-KR" u="sng" dirty="0"/>
          </a:p>
          <a:p>
            <a:endParaRPr lang="en-US" altLang="ko-KR" u="sng" dirty="0" smtClean="0"/>
          </a:p>
          <a:p>
            <a:r>
              <a:rPr lang="ko-KR" altLang="en-US" u="sng" dirty="0" smtClean="0"/>
              <a:t>영상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54188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19-10-02 02-10-33-46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977" y="-17474"/>
            <a:ext cx="11449130" cy="68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7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7367" y="543464"/>
            <a:ext cx="5296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 smtClean="0"/>
              <a:t>다음주 계획</a:t>
            </a:r>
            <a:endParaRPr lang="ko-KR" altLang="en-US" sz="28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707367" y="1397479"/>
            <a:ext cx="4684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기타 </a:t>
            </a:r>
            <a:r>
              <a:rPr lang="ko-KR" altLang="en-US" dirty="0" err="1" smtClean="0"/>
              <a:t>전기먹는</a:t>
            </a:r>
            <a:r>
              <a:rPr lang="ko-KR" altLang="en-US" dirty="0" smtClean="0"/>
              <a:t> 부속품 추가</a:t>
            </a:r>
            <a:r>
              <a:rPr lang="en-US" altLang="ko-KR" dirty="0" smtClean="0"/>
              <a:t>_</a:t>
            </a:r>
          </a:p>
          <a:p>
            <a:r>
              <a:rPr lang="en-US" altLang="ko-KR" dirty="0" smtClean="0"/>
              <a:t>(</a:t>
            </a:r>
            <a:r>
              <a:rPr lang="ko-KR" altLang="en-US" dirty="0" err="1" smtClean="0"/>
              <a:t>빔프로젝터</a:t>
            </a:r>
            <a:r>
              <a:rPr lang="en-US" altLang="ko-KR" dirty="0" smtClean="0"/>
              <a:t>/</a:t>
            </a:r>
            <a:r>
              <a:rPr lang="ko-KR" altLang="en-US" dirty="0" smtClean="0"/>
              <a:t>엘리베이터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계약전력 </a:t>
            </a:r>
            <a:r>
              <a:rPr lang="ko-KR" altLang="en-US" dirty="0" err="1" smtClean="0"/>
              <a:t>고려가능한</a:t>
            </a:r>
            <a:r>
              <a:rPr lang="ko-KR" altLang="en-US" dirty="0" smtClean="0"/>
              <a:t> 차트 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월별 사용량 차트 추가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7367" y="3261249"/>
            <a:ext cx="445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교차로 시뮬레이션 구상 및 설계  </a:t>
            </a:r>
            <a:r>
              <a:rPr lang="en-US" altLang="ko-KR" dirty="0" smtClean="0"/>
              <a:t>!_!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797" y="416134"/>
            <a:ext cx="4533900" cy="50768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14868" y="4192438"/>
            <a:ext cx="186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smtClean="0"/>
              <a:t>집</a:t>
            </a:r>
            <a:endParaRPr lang="ko-KR" altLang="en-US" b="1" u="sng"/>
          </a:p>
        </p:txBody>
      </p:sp>
      <p:sp>
        <p:nvSpPr>
          <p:cNvPr id="11" name="TextBox 10"/>
          <p:cNvSpPr txBox="1"/>
          <p:nvPr/>
        </p:nvSpPr>
        <p:spPr>
          <a:xfrm>
            <a:off x="7320950" y="2891917"/>
            <a:ext cx="208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아침마다 </a:t>
            </a:r>
            <a:r>
              <a:rPr lang="ko-KR" altLang="en-US" dirty="0" err="1" smtClean="0">
                <a:solidFill>
                  <a:srgbClr val="FF0000"/>
                </a:solidFill>
              </a:rPr>
              <a:t>헬구간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21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08" y="1040312"/>
            <a:ext cx="12211508" cy="354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4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28" y="85725"/>
            <a:ext cx="10248900" cy="6772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3463" y="588724"/>
            <a:ext cx="3118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u="sng" dirty="0" smtClean="0"/>
              <a:t>Mind Map</a:t>
            </a:r>
            <a:endParaRPr lang="ko-KR" altLang="en-US" sz="2800" b="1" u="sng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133578" y="1452880"/>
            <a:ext cx="1544320" cy="416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02818" y="1623219"/>
            <a:ext cx="168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전기량 구현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72371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048" y="275573"/>
            <a:ext cx="2793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smtClean="0"/>
              <a:t>에이전트 정의</a:t>
            </a:r>
            <a:endParaRPr lang="ko-KR" altLang="en-US" sz="2800" b="1" u="sng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48" y="1064973"/>
            <a:ext cx="5222385" cy="41082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00174" y="275573"/>
            <a:ext cx="5874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전기 오브젝트</a:t>
            </a:r>
            <a:endParaRPr lang="en-US" altLang="ko-KR" dirty="0" smtClean="0"/>
          </a:p>
          <a:p>
            <a:r>
              <a:rPr lang="en-US" altLang="ko-KR" dirty="0" smtClean="0"/>
              <a:t>: Computer / </a:t>
            </a:r>
            <a:r>
              <a:rPr lang="en-US" altLang="ko-KR" dirty="0" err="1" smtClean="0"/>
              <a:t>AisleLightBulb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lightBulb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AirCondition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00174" y="1528175"/>
            <a:ext cx="5536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강의실 오브젝트</a:t>
            </a:r>
            <a:endParaRPr lang="en-US" altLang="ko-KR" dirty="0" smtClean="0"/>
          </a:p>
          <a:p>
            <a:r>
              <a:rPr lang="en-US" altLang="ko-KR" dirty="0" smtClean="0"/>
              <a:t>Building / Floor / Aisle / </a:t>
            </a:r>
            <a:r>
              <a:rPr lang="en-US" altLang="ko-KR" dirty="0" err="1" smtClean="0"/>
              <a:t>ClassRoom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00174" y="2668044"/>
            <a:ext cx="5098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시작 화면 </a:t>
            </a:r>
            <a:endParaRPr lang="en-US" altLang="ko-KR" dirty="0"/>
          </a:p>
          <a:p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24811" y="3770334"/>
            <a:ext cx="5824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Main ( Building )</a:t>
            </a:r>
          </a:p>
          <a:p>
            <a:r>
              <a:rPr lang="en-US" altLang="ko-KR" dirty="0" smtClean="0"/>
              <a:t>Building ( Floor )</a:t>
            </a:r>
          </a:p>
          <a:p>
            <a:r>
              <a:rPr lang="en-US" altLang="ko-KR" dirty="0" smtClean="0"/>
              <a:t>Floor ( Aisle , </a:t>
            </a:r>
            <a:r>
              <a:rPr lang="en-US" altLang="ko-KR" dirty="0" err="1" smtClean="0"/>
              <a:t>ClassRoom</a:t>
            </a:r>
            <a:r>
              <a:rPr lang="en-US" altLang="ko-KR" dirty="0" smtClean="0"/>
              <a:t> )</a:t>
            </a:r>
          </a:p>
          <a:p>
            <a:r>
              <a:rPr lang="en-US" altLang="ko-KR" dirty="0" smtClean="0"/>
              <a:t>Aisle ( </a:t>
            </a:r>
            <a:r>
              <a:rPr lang="en-US" altLang="ko-KR" dirty="0" err="1" smtClean="0"/>
              <a:t>AisleLightBulb</a:t>
            </a:r>
            <a:r>
              <a:rPr lang="en-US" altLang="ko-KR" dirty="0" smtClean="0"/>
              <a:t> )</a:t>
            </a:r>
          </a:p>
          <a:p>
            <a:r>
              <a:rPr lang="en-US" altLang="ko-KR" dirty="0" err="1" smtClean="0"/>
              <a:t>ClassRoom</a:t>
            </a:r>
            <a:r>
              <a:rPr lang="en-US" altLang="ko-KR" dirty="0" smtClean="0"/>
              <a:t> ( Computer , </a:t>
            </a:r>
            <a:r>
              <a:rPr lang="en-US" altLang="ko-KR" dirty="0" err="1" smtClean="0"/>
              <a:t>lightbulb</a:t>
            </a:r>
            <a:r>
              <a:rPr lang="en-US" altLang="ko-KR" dirty="0"/>
              <a:t> 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Aircondition</a:t>
            </a:r>
            <a:r>
              <a:rPr lang="en-US" altLang="ko-KR" dirty="0" smtClean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95467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4087" y="1077236"/>
            <a:ext cx="871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처음 했던 과정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51771" y="2530258"/>
            <a:ext cx="2054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교실 </a:t>
            </a:r>
            <a:r>
              <a:rPr lang="en-US" altLang="ko-KR" dirty="0" smtClean="0"/>
              <a:t>( </a:t>
            </a:r>
            <a:r>
              <a:rPr lang="ko-KR" altLang="en-US" dirty="0" smtClean="0"/>
              <a:t>같은 타입으로 재설정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44450" y="2642992"/>
            <a:ext cx="154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34630" y="2530258"/>
            <a:ext cx="225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교실 전력</a:t>
            </a:r>
            <a:endParaRPr lang="en-US" altLang="ko-KR" dirty="0" smtClean="0"/>
          </a:p>
          <a:p>
            <a:r>
              <a:rPr lang="ko-KR" altLang="en-US" dirty="0" smtClean="0"/>
              <a:t>예</a:t>
            </a:r>
            <a:r>
              <a:rPr lang="en-US" altLang="ko-KR" dirty="0" smtClean="0"/>
              <a:t>) 200kWh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34630" y="3289323"/>
            <a:ext cx="1853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교실둘다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400kWh</a:t>
            </a:r>
            <a:r>
              <a:rPr lang="ko-KR" altLang="en-US" dirty="0" smtClean="0"/>
              <a:t>로 적용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4055" y="2530258"/>
            <a:ext cx="250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컴퓨터 소스 코드 수정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482202" y="2530258"/>
            <a:ext cx="236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둘다</a:t>
            </a:r>
            <a:r>
              <a:rPr lang="ko-KR" altLang="en-US" dirty="0" smtClean="0"/>
              <a:t> 수정됨</a:t>
            </a:r>
            <a:endParaRPr lang="ko-KR" altLang="en-US" dirty="0"/>
          </a:p>
        </p:txBody>
      </p:sp>
      <p:pic>
        <p:nvPicPr>
          <p:cNvPr id="1028" name="Picture 4" descr="교실 아이콘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87" y="3377193"/>
            <a:ext cx="1766171" cy="176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덧셈 기호 9"/>
          <p:cNvSpPr/>
          <p:nvPr/>
        </p:nvSpPr>
        <p:spPr>
          <a:xfrm>
            <a:off x="3056351" y="3612488"/>
            <a:ext cx="1058449" cy="1052186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634630" y="4260278"/>
            <a:ext cx="2755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200 / 200 (</a:t>
            </a:r>
            <a:r>
              <a:rPr lang="ko-KR" altLang="en-US" dirty="0" smtClean="0"/>
              <a:t>의도대로라면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400 / 400 ( </a:t>
            </a:r>
            <a:r>
              <a:rPr lang="ko-KR" altLang="en-US" dirty="0" smtClean="0"/>
              <a:t>동시에 적용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30" name="Picture 6" descr="컴퓨터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079" y="3022288"/>
            <a:ext cx="1561155" cy="15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수정 아이콘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260" y="3367524"/>
            <a:ext cx="1059375" cy="105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수정 아이콘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656" y="3730590"/>
            <a:ext cx="1059375" cy="105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2736" y="2648796"/>
            <a:ext cx="100834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mtClean="0"/>
              <a:t>에이전트 배열화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8926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9036" y="752767"/>
            <a:ext cx="8718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배열</a:t>
            </a:r>
            <a:endParaRPr lang="en-US" altLang="ko-KR" sz="2400" b="1" dirty="0" smtClean="0"/>
          </a:p>
          <a:p>
            <a:r>
              <a:rPr lang="en-US" altLang="ko-KR" sz="2400" b="1" dirty="0" smtClean="0"/>
              <a:t>classroom(0), classroom(1), classroom(2), classroom(3), classroom(4)….</a:t>
            </a:r>
            <a:endParaRPr lang="ko-KR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9036" y="3219189"/>
            <a:ext cx="8517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각자 독립적으로 시뮬레이션이 실행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위치 접근 및 수정을 위해선 배열 인덱스번호 필요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734" y="713983"/>
            <a:ext cx="2012738" cy="5386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734" y="1991880"/>
            <a:ext cx="1479603" cy="11287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734" y="3499410"/>
            <a:ext cx="1757960" cy="217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4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07" y="659119"/>
            <a:ext cx="9372600" cy="4152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98" y="4641349"/>
            <a:ext cx="10387524" cy="19222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1507" y="5380672"/>
            <a:ext cx="35323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https://blog.naver.com/PostView.nhn?blogId=somang8991&amp;logNo=221463506476&amp;redirect=Dlog&amp;widgetTypeCall=true&amp;directAccess=false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72175" y="2254685"/>
            <a:ext cx="12651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http://cyber.kepco.co.kr/ckepco/front/jsp/CY/H/C/CYHCHP00201.jsp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490597" y="2918564"/>
            <a:ext cx="8730641" cy="1252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57633" y="388362"/>
            <a:ext cx="297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4.8</a:t>
            </a:r>
            <a:endParaRPr lang="ko-KR" alt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6959215" y="419141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49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811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314</Words>
  <Application>Microsoft Office PowerPoint</Application>
  <PresentationFormat>와이드스크린</PresentationFormat>
  <Paragraphs>88</Paragraphs>
  <Slides>21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Times New Roman</vt:lpstr>
      <vt:lpstr>Office 테마</vt:lpstr>
      <vt:lpstr>s/w 프로젝트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s/w 프로젝트</dc:title>
  <dc:creator>user</dc:creator>
  <cp:lastModifiedBy>user</cp:lastModifiedBy>
  <cp:revision>33</cp:revision>
  <dcterms:created xsi:type="dcterms:W3CDTF">2019-09-28T12:20:09Z</dcterms:created>
  <dcterms:modified xsi:type="dcterms:W3CDTF">2019-10-01T17:30:04Z</dcterms:modified>
</cp:coreProperties>
</file>